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2" r:id="rId3"/>
    <p:sldId id="261" r:id="rId4"/>
    <p:sldId id="258" r:id="rId5"/>
    <p:sldId id="259" r:id="rId6"/>
    <p:sldId id="260" r:id="rId7"/>
    <p:sldId id="275" r:id="rId8"/>
    <p:sldId id="276" r:id="rId9"/>
    <p:sldId id="268" r:id="rId10"/>
    <p:sldId id="269" r:id="rId11"/>
    <p:sldId id="27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6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DC89-DB55-4B8E-80CF-642A98095D8D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827F6-9962-420B-8770-87F6C96A1F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00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27F6-9962-420B-8770-87F6C96A1F7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1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B408-D539-4540-8BE1-C40EDDFBE966}" type="datetimeFigureOut">
              <a:rPr lang="pt-BR" smtClean="0"/>
              <a:pPr/>
              <a:t>31/10/2017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78C1-295E-4C3D-ACD2-2AA68F0199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GRUPO ESCOLAR GETÚLIO VARGAS</a:t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INGLÊS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GLAUBER GUIMARÃES FERREIRA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JOÃO LUCAS ROCHA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TRINDADE</a:t>
            </a:r>
            <a:b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JOÃO VICTOR SANTANA COELHO</a:t>
            </a:r>
            <a:b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MATHEUS BATISTA QUEIROZ DE MEDEIROS ARAÚJO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8º ANO A</a:t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TRASH DESTINATION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Atividade solicitada como parte dos requisitos avaliativos da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UNIDADE sob a orientação do professor VALTEONES DA SILVA RIOS. </a:t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Mairi</a:t>
            </a:r>
            <a:b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Outubro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2017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367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LINDALVA\AppData\Local\Microsoft\Windows\Temporary Internet Files\Content.Word\20171030_072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 the garbage placed in front of the houses are collected by the truck</a:t>
            </a: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LINDALVA\AppData\Local\Microsoft\Windows\Temporary Internet Files\Content.Word\IMG-20171030-WA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final destination of the garbage collected by the truck is the landfill</a:t>
            </a: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71028_155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4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Matheus's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garbage goes to the slab of the manhole, and then the garbage truck passes by and takes it.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LINDALVA\AppData\Local\Microsoft\Windows\Temporary Internet Files\Content.Word\20171029_085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Glauber’s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discarded materials are placed in front of the house to be collected by the garbage truck.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NDALVA\Documents\20171028_14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garbage of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Lucas’s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separated into two parts. This part goes to the dump.</a:t>
            </a: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LINDALVA\AppData\Local\Microsoft\Windows\Temporary Internet Files\Content.Word\IMG-20171030-WA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João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Victor's trash is separated into only two parts, pet bottles and ordinary trash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LINDALVA\AppData\Local\Microsoft\Windows\Temporary Internet Files\Content.Word\20171029_085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trash from Glauber's house is separated from the plastic and paper for recycling.</a:t>
            </a:r>
            <a:endParaRPr lang="pt-B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284984"/>
            <a:ext cx="8624873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Lucas's trash goes to the parish hall, which goes to recycling</a:t>
            </a: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21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28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9128" y="3105835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of junk from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Victor goes to recycling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:\Users\LINDALVA\AppData\Local\Microsoft\Windows\Temporary Internet Files\Content.Word\IMG-20171030-WA0039.jpg"/>
          <p:cNvPicPr/>
          <p:nvPr/>
        </p:nvPicPr>
        <p:blipFill>
          <a:blip r:embed="rId2" cstate="print"/>
          <a:srcRect l="18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plastic and paper separated to recycling are taken to the parish hall</a:t>
            </a: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pt-B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sold</a:t>
            </a: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164</Words>
  <Application>Microsoft Office PowerPoint</Application>
  <PresentationFormat>Apresentação na tela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  GRUPO ESCOLAR GETÚLIO VARGAS  INGLÊS   GLAUBER GUIMARÃES FERREIRA JOÃO LUCAS ROCHA TRINDADE JOÃO VICTOR SANTANA COELHO MATHEUS BATISTA QUEIROZ DE MEDEIROS ARAÚJO  8º ANO A     TRASH DESTINATION        Atividade solicitada como parte dos requisitos avaliativos da IV UNIDADE sob a orientação do professor VALTEONES DA SILVA RIOS.           Mairi  Outubro de 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LINDALVA</dc:creator>
  <cp:lastModifiedBy>Joseane Silva</cp:lastModifiedBy>
  <cp:revision>50</cp:revision>
  <dcterms:created xsi:type="dcterms:W3CDTF">2017-10-28T17:56:23Z</dcterms:created>
  <dcterms:modified xsi:type="dcterms:W3CDTF">2017-10-31T13:22:01Z</dcterms:modified>
</cp:coreProperties>
</file>